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8" r:id="rId2"/>
    <p:sldId id="256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ABEC75-8EE4-4DD0-8061-F9BE8A611F67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96C137-CD64-44EC-A183-E6ECD6F24F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787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6EEA15E8-3329-45B5-A25A-D2B75A29EA6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51064AAF-5B64-4DF0-8384-00C154EEE65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Typhoons – The worlds dangerous water tornado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Starr Barja 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50836"/>
            <a:ext cx="6350000" cy="424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9004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Typhoons? –The worlds powerful water tornado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3600" dirty="0" smtClean="0"/>
              <a:t>Is defined as a typical cyclone in Western Pacific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3600" dirty="0" smtClean="0"/>
              <a:t>Essentially  the same thing as a hurricane</a:t>
            </a:r>
          </a:p>
        </p:txBody>
      </p:sp>
    </p:spTree>
    <p:extLst>
      <p:ext uri="{BB962C8B-B14F-4D97-AF65-F5344CB8AC3E}">
        <p14:creationId xmlns:p14="http://schemas.microsoft.com/office/powerpoint/2010/main" val="23728369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>
        <p14:prism dir="d" isInverted="1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Conditions cause them?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096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Heralded by  large waves, storm surges, and falling barometric pressure </a:t>
            </a:r>
          </a:p>
          <a:p>
            <a:r>
              <a:rPr lang="en-US" dirty="0" smtClean="0"/>
              <a:t>As it get nears mountains clouds appear and the wind squalls </a:t>
            </a:r>
            <a:r>
              <a:rPr lang="en-US" dirty="0" err="1" smtClean="0"/>
              <a:t>intesity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47962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to they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Lasts from the early summer to early autumn </a:t>
            </a:r>
          </a:p>
          <a:p>
            <a:r>
              <a:rPr lang="en-US" dirty="0" smtClean="0"/>
              <a:t>Early as  may  and late December</a:t>
            </a:r>
          </a:p>
          <a:p>
            <a:r>
              <a:rPr lang="en-US" dirty="0" smtClean="0"/>
              <a:t>Depends on  land and climate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4183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kind of damage to property can they do if any?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781390"/>
            <a:ext cx="8229600" cy="4572000"/>
          </a:xfrm>
        </p:spPr>
        <p:txBody>
          <a:bodyPr/>
          <a:lstStyle/>
          <a:p>
            <a:r>
              <a:rPr lang="en-US" dirty="0" smtClean="0"/>
              <a:t>They can destroy up to  69,000,000 dollars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Typhoons news weblog,NASA, JEFFERY HANES</a:t>
            </a:r>
            <a:endParaRPr lang="en-US"/>
          </a:p>
        </p:txBody>
      </p:sp>
      <p:pic>
        <p:nvPicPr>
          <p:cNvPr id="1026" name="Picture 2" descr="\\FS1-CMS\studenthome\1695975\My Pictures\typhonns.gif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743200"/>
            <a:ext cx="5257800" cy="35963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H:\Science\imag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7800" y="2743200"/>
            <a:ext cx="3886200" cy="3582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315169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Pictures of the damage and the typhoon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7" y="1524000"/>
            <a:ext cx="4565073" cy="3276600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NOAA.org Typhoons history Tomas likingint</a:t>
            </a:r>
            <a:endParaRPr lang="en-US"/>
          </a:p>
        </p:txBody>
      </p:sp>
      <p:pic>
        <p:nvPicPr>
          <p:cNvPr id="2050" name="Picture 2" descr="H:\Science\images 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7364" y="1524000"/>
            <a:ext cx="4606636" cy="3190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40220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64</TotalTime>
  <Words>129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Typhoons – The worlds dangerous water tornado  </vt:lpstr>
      <vt:lpstr>What are Typhoons? –The worlds powerful water tornado</vt:lpstr>
      <vt:lpstr>What Conditions cause them?</vt:lpstr>
      <vt:lpstr>How long to they last?</vt:lpstr>
      <vt:lpstr>What kind of damage to property can they do if any?</vt:lpstr>
      <vt:lpstr>Pictures of the damage and the typhoon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Typhoons – The worlds dangerous water tornado  </dc:title>
  <dc:creator>Haywood County Schools</dc:creator>
  <cp:lastModifiedBy>Haywood County Schools</cp:lastModifiedBy>
  <cp:revision>10</cp:revision>
  <dcterms:created xsi:type="dcterms:W3CDTF">2013-05-02T14:12:36Z</dcterms:created>
  <dcterms:modified xsi:type="dcterms:W3CDTF">2013-05-03T14:02:24Z</dcterms:modified>
</cp:coreProperties>
</file>